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sldIdLst>
    <p:sldId id="257" r:id="rId2"/>
    <p:sldId id="285" r:id="rId3"/>
    <p:sldId id="297" r:id="rId4"/>
    <p:sldId id="308" r:id="rId5"/>
    <p:sldId id="258" r:id="rId6"/>
    <p:sldId id="287" r:id="rId7"/>
    <p:sldId id="288" r:id="rId8"/>
    <p:sldId id="261" r:id="rId9"/>
    <p:sldId id="289" r:id="rId10"/>
    <p:sldId id="290" r:id="rId11"/>
    <p:sldId id="291" r:id="rId12"/>
    <p:sldId id="292" r:id="rId13"/>
    <p:sldId id="294" r:id="rId14"/>
    <p:sldId id="304" r:id="rId15"/>
    <p:sldId id="299" r:id="rId16"/>
    <p:sldId id="303" r:id="rId17"/>
    <p:sldId id="300" r:id="rId18"/>
    <p:sldId id="259" r:id="rId19"/>
    <p:sldId id="309" r:id="rId20"/>
    <p:sldId id="306" r:id="rId21"/>
    <p:sldId id="307" r:id="rId22"/>
    <p:sldId id="286" r:id="rId23"/>
    <p:sldId id="296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A1406"/>
    <a:srgbClr val="8EE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435C6-36C7-4A3B-8C99-D94A5B9A5D2D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BD35C-2D10-4C7D-AEA3-666F379CD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1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BD35C-2D10-4C7D-AEA3-666F379CD4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3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BD35C-2D10-4C7D-AEA3-666F379CD4C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7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FFFF00"/>
            </a:gs>
            <a:gs pos="67000">
              <a:schemeClr val="bg2">
                <a:alpha val="82000"/>
                <a:lumMod val="80000"/>
              </a:schemeClr>
            </a:gs>
            <a:gs pos="89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E889DA37-66CB-4608-A842-A0FF67EAC330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385E335-3C56-4684-949A-BA2D5C6D7B6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ом\Desktop\КЛУБ\5. КАРТИНКИ для работы с сайтом, для кружков\0. СЦЕНА\0_6ac6c_fa875d2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74888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Отчет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/>
            </a:r>
            <a:b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о работе МКУК</a:t>
            </a:r>
            <a:b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«</a:t>
            </a:r>
            <a:r>
              <a:rPr lang="ru-RU" sz="5400" b="1" i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Чаинский</a:t>
            </a: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/>
            </a:r>
            <a:b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 ЦК и Д»</a:t>
            </a:r>
            <a:b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r>
              <a:rPr lang="ru-RU" sz="6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за 3-й квартал</a:t>
            </a:r>
            <a:br>
              <a:rPr lang="ru-RU" sz="6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r>
              <a:rPr lang="ru-RU" sz="60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2017 </a:t>
            </a:r>
            <a:r>
              <a:rPr lang="ru-RU" sz="6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  <a:t>года</a:t>
            </a:r>
            <a:br>
              <a:rPr lang="ru-RU" sz="6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14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июля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познавательная программа с чаепитием и дегустацией чая из трав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«Травница зовет вас в гости»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949280"/>
            <a:ext cx="4061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</a:t>
            </a:r>
            <a:r>
              <a:rPr lang="ru-RU" sz="2400" b="1" dirty="0" err="1">
                <a:solidFill>
                  <a:srgbClr val="FF0000"/>
                </a:solidFill>
                <a:latin typeface="Calibri"/>
              </a:rPr>
              <a:t>Куусмаа</a:t>
            </a:r>
            <a:r>
              <a:rPr lang="ru-RU" sz="2400" b="1" dirty="0">
                <a:solidFill>
                  <a:srgbClr val="FF0000"/>
                </a:solidFill>
                <a:latin typeface="Calibri"/>
              </a:rPr>
              <a:t> В.А. </a:t>
            </a:r>
          </a:p>
        </p:txBody>
      </p:sp>
      <p:pic>
        <p:nvPicPr>
          <p:cNvPr id="9218" name="Picture 2" descr="C:\Users\Дом\Desktop\РАЗНОЕ\в отчет\IMG_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065422"/>
            <a:ext cx="4067884" cy="30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2060848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Из многих видов растений нашего края можно приготавливать вкусные и полезные чаи. Даже из таких известных  цветов, как бархатцы, настурция, амарант, гибискус можно заварить прекрасный ароматный чай.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500" y="5116197"/>
            <a:ext cx="8343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Candara"/>
              </a:rPr>
              <a:t>Собравшиеся на мероприятии дети и взрослые пили травяной чай с </a:t>
            </a:r>
            <a:r>
              <a:rPr lang="ru-RU" sz="2000" b="1" i="1" dirty="0" err="1">
                <a:solidFill>
                  <a:prstClr val="black"/>
                </a:solidFill>
                <a:latin typeface="Candara"/>
              </a:rPr>
              <a:t>испеченым</a:t>
            </a:r>
            <a:r>
              <a:rPr lang="ru-RU" sz="2000" b="1" i="1" dirty="0">
                <a:solidFill>
                  <a:prstClr val="black"/>
                </a:solidFill>
                <a:latin typeface="Candara"/>
              </a:rPr>
              <a:t> тортом, делились своими рецептами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8396" y="0"/>
            <a:ext cx="849694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25  и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экологический плакат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«Выбор за тобой!»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6093296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Кравчук Т.А. </a:t>
            </a:r>
          </a:p>
        </p:txBody>
      </p:sp>
      <p:pic>
        <p:nvPicPr>
          <p:cNvPr id="13314" name="Picture 2" descr="C:\Users\Дом\Desktop\РАЗНОЕ\в отчет\DSCN2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4837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449601"/>
            <a:ext cx="48245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В год экологии 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в Доме культуры были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проведены различные мероприятия, касающиеся экологических проблем, сохранности родной природы.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Одно из таких мероприятий было – выпуск стенгазеты «Выбор за тобой!»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Плакат разделили на 2 части: слева ребята  нарисовали последствия  губительного отношения человека к природе, справа - зеленый лес, чистую реку, животных и птиц.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011" y="5178683"/>
            <a:ext cx="879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Candara"/>
              </a:rPr>
              <a:t>Выбор за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тобой: 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Какой пейзаж выбрать для проживания на планете </a:t>
            </a:r>
            <a:endParaRPr lang="ru-RU" sz="2000" b="1" dirty="0" smtClean="0">
              <a:solidFill>
                <a:prstClr val="black"/>
              </a:solidFill>
              <a:latin typeface="Candara"/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Земля 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и как сохранить ее для потомков!</a:t>
            </a:r>
          </a:p>
        </p:txBody>
      </p:sp>
    </p:spTree>
    <p:extLst>
      <p:ext uri="{BB962C8B-B14F-4D97-AF65-F5344CB8AC3E}">
        <p14:creationId xmlns:p14="http://schemas.microsoft.com/office/powerpoint/2010/main" val="40784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1540"/>
            <a:ext cx="777686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26  </a:t>
            </a:r>
            <a:r>
              <a:rPr lang="ru-RU" sz="2300" b="1" kern="0" dirty="0">
                <a:solidFill>
                  <a:prstClr val="black"/>
                </a:solidFill>
                <a:latin typeface="Candara"/>
              </a:rPr>
              <a:t>и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юля 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игровая программа на свежем воздухе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«Разноцветная игра»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3" descr="C:\Users\Дом\Desktop\РАЗНОЕ\в отчет\в гстя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075" y="2060848"/>
            <a:ext cx="3720565" cy="279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628800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Веселая развлекательная программа предусматривала  конкурсы,  эстафеты,  игры,  как внутри помещения Дома культуры, так и на свежем воздухе.</a:t>
            </a:r>
          </a:p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Все ребята хорошо отдохнули, были активны во всех заданиях ведущей.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51723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Кравчук Т.А. </a:t>
            </a:r>
          </a:p>
        </p:txBody>
      </p:sp>
    </p:spTree>
    <p:extLst>
      <p:ext uri="{BB962C8B-B14F-4D97-AF65-F5344CB8AC3E}">
        <p14:creationId xmlns:p14="http://schemas.microsoft.com/office/powerpoint/2010/main" val="38168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332656"/>
            <a:ext cx="576064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01 августа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>
                <a:solidFill>
                  <a:srgbClr val="0000FF"/>
                </a:solidFill>
                <a:latin typeface="Candara"/>
              </a:rPr>
              <a:t>игровая </a:t>
            </a: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программа </a:t>
            </a:r>
            <a:r>
              <a:rPr lang="ru-RU" sz="2700" b="1" i="1" kern="0" dirty="0">
                <a:solidFill>
                  <a:srgbClr val="0000FF"/>
                </a:solidFill>
                <a:latin typeface="Candara"/>
              </a:rPr>
              <a:t>для детей</a:t>
            </a: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«Искатели развлечений»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949280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Кравчук Т.А.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2950" y="250196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andara"/>
              </a:rPr>
              <a:t>И</a:t>
            </a: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гры на свежем воздухе: развлекательные, спортивные, любознательные были подготовлены и проведены с ребятами дошкольного и школьного возраста.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На площадке играли с мячами, обручами, кубиками.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После игровой программы старшие девочки пропололи от сорняков клумбы  и убрали мелкий мусор на детской площадке.</a:t>
            </a:r>
            <a:endParaRPr lang="ru-RU" sz="24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6148" name="Picture 4" descr="D:\КЛУБ\5. КАРТИНКИ для работы с сайтом, для кружков\1. детские\солышки, колобок\i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620"/>
            <a:ext cx="896448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09 августа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>
                <a:solidFill>
                  <a:srgbClr val="0000FF"/>
                </a:solidFill>
                <a:latin typeface="Candara"/>
              </a:rPr>
              <a:t>игровая </a:t>
            </a: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конкурсная программа 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«Королевство «</a:t>
            </a:r>
            <a:r>
              <a:rPr lang="ru-RU" sz="3100" b="1" kern="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Загадкино</a:t>
            </a: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 descr="C:\Users\Дом\Desktop\РАЗНОЕ\в отчет\гришкино 3 кв\в сайт\DSCF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9701" y="1462736"/>
            <a:ext cx="3332697" cy="24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Дом\Desktop\РАЗНОЕ\в отчет\гришкино 3 кв\в сайт\DSCF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4043244"/>
            <a:ext cx="1800200" cy="25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818" y="1430875"/>
            <a:ext cx="41341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andara"/>
              </a:rPr>
              <a:t>Присутствовали на мероприятии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Candara"/>
              </a:rPr>
              <a:t> разновозрастные </a:t>
            </a: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дети.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Вместе с ведущими программы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(Принцессой, Стражником и </a:t>
            </a:r>
            <a:r>
              <a:rPr lang="ru-RU" sz="2400" b="1" i="1" dirty="0" err="1" smtClean="0">
                <a:solidFill>
                  <a:prstClr val="black"/>
                </a:solidFill>
                <a:latin typeface="Candara"/>
              </a:rPr>
              <a:t>Кащеем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-Бессмертным)</a:t>
            </a: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 ребята  участвовали в конкурсах, играли в подвижные игры, отгадывали загадки</a:t>
            </a:r>
            <a:endParaRPr lang="ru-RU" sz="2400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77484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Candara"/>
              </a:rPr>
              <a:t>Ответственный за проведение Вершинина И.И.</a:t>
            </a:r>
          </a:p>
        </p:txBody>
      </p:sp>
    </p:spTree>
    <p:extLst>
      <p:ext uri="{BB962C8B-B14F-4D97-AF65-F5344CB8AC3E}">
        <p14:creationId xmlns:p14="http://schemas.microsoft.com/office/powerpoint/2010/main" val="4455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564"/>
            <a:ext cx="78488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10 сентября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игровая развлекательная программа </a:t>
            </a: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«Осень – рыжая подружка»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C:\Users\Дом\Desktop\РАЗНОЕ\в отчет\гришкино 3 кв\2017-10-21_02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240360" cy="25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РАЗНОЕ\в отчет\гришкино 3 кв\2017-10-21_0247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5"/>
            <a:ext cx="3384376" cy="25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6" y="1427947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Праздник ОСЕНИ с развлекательной игровой программой прошел 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в </a:t>
            </a:r>
            <a:r>
              <a:rPr lang="ru-RU" sz="2000" b="1" dirty="0" err="1">
                <a:solidFill>
                  <a:prstClr val="black"/>
                </a:solidFill>
                <a:latin typeface="Candara"/>
              </a:rPr>
              <a:t>Гришкинском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клубе.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Ведущая поздравила присутствующих с осенними праздниками.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Была показана миниатюра «Дед и бабка», а затем присутствующие участвовали в играх на осеннюю тематику: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«Пугало»,  «Репейник», «Собери урожай», «Угадай ягоды в варенье» и т.д.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62272" y="6237312"/>
            <a:ext cx="946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Candara"/>
              </a:rPr>
              <a:t>Ответственный за проведение Вершинина И.И.</a:t>
            </a:r>
          </a:p>
        </p:txBody>
      </p:sp>
    </p:spTree>
    <p:extLst>
      <p:ext uri="{BB962C8B-B14F-4D97-AF65-F5344CB8AC3E}">
        <p14:creationId xmlns:p14="http://schemas.microsoft.com/office/powerpoint/2010/main" val="38885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РАЗНОЕ\в отчет\гришкино 3 кв\2017-10-21_0237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104456" cy="41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194" y="34107"/>
            <a:ext cx="86409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11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сентября 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выставка детского рисунка 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>М</a:t>
            </a: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ой питомец»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568" y="6093296"/>
            <a:ext cx="9043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Candara"/>
              </a:rPr>
              <a:t>Ответственный за проведение Вершинина И.И.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4844" y="1443698"/>
            <a:ext cx="3929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Выставка детского рисунка прошла в </a:t>
            </a:r>
            <a:r>
              <a:rPr lang="ru-RU" sz="2400" b="1" dirty="0" err="1" smtClean="0">
                <a:solidFill>
                  <a:prstClr val="black"/>
                </a:solidFill>
                <a:latin typeface="Candara"/>
              </a:rPr>
              <a:t>Гришкинском</a:t>
            </a: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клубе.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Ребята, как могли, нарисовали своего питомца: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черепашку, кота, попугайчика, собаку, аквариумных рыбок…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За участие в выставке каждый получил поощрительный приз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2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ом\Desktop\РАЗНОЕ\в отчет\гришкино 3 кв\в сайт\DSCF0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035139" y="33560183"/>
            <a:ext cx="14547736" cy="1091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Дом\Desktop\РАЗНОЕ\в отчет\гришкино 3 кв\в сайт\DSCF0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710481" y="3997885"/>
            <a:ext cx="2818019" cy="2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Дом\Desktop\РАЗНОЕ\в отчет\гришкино 3 кв\в сайт\DSCF0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87624" y="3956460"/>
            <a:ext cx="2910904" cy="21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Дом\Desktop\РАЗНОЕ\в отчет\гришкино 3 кв\в сайт\DSCF0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0953" y="1483886"/>
            <a:ext cx="2816012" cy="21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90364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12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сентября 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театрализованная развлекательная программа 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«Литературный вечер»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98553" y="1400383"/>
            <a:ext cx="60379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Интересное театрализованное мероприятие прошло в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Гришкинском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клубе, с участием школьников и взрослых.</a:t>
            </a:r>
          </a:p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Разыгрывались сценки из басен Крылова «Мартышка и очки», «Ворона и лисица», стихотворение 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С.Я.Маршака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«Багаж»…</a:t>
            </a:r>
          </a:p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Присутствующие  разгадывали загадки,  участвовали в играх и конкурсах </a:t>
            </a:r>
            <a:endParaRPr lang="ru-RU" sz="2000" b="1" i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791" y="6141335"/>
            <a:ext cx="8316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ndara"/>
              </a:rPr>
              <a:t>Ответственный за проведение Вершинина И.И.</a:t>
            </a:r>
            <a:endParaRPr lang="ru-RU" sz="2800" b="1" i="1" dirty="0">
              <a:solidFill>
                <a:srgbClr val="FF0000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332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Users\User\Desktop\деньги\4. юбилей, днюха\i (3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325" y="1628800"/>
            <a:ext cx="4019377" cy="369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0916" y="116632"/>
            <a:ext cx="8623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Предоставление услуг </a:t>
            </a:r>
            <a:r>
              <a:rPr kumimoji="0" lang="ru-RU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Чаинским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ДК  по проведению мероприятий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3689" y="1823095"/>
            <a:ext cx="394959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 </a:t>
            </a:r>
            <a:r>
              <a:rPr lang="ru-RU" sz="2800" b="1" dirty="0" smtClean="0">
                <a:solidFill>
                  <a:prstClr val="black"/>
                </a:solidFill>
                <a:latin typeface="Candara"/>
              </a:rPr>
              <a:t>10 сентября 2017 </a:t>
            </a:r>
            <a:r>
              <a:rPr lang="ru-RU" sz="2800" b="1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800" b="1" dirty="0">
                <a:solidFill>
                  <a:prstClr val="black"/>
                </a:solidFill>
                <a:latin typeface="Candara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 Юбилеем!»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prstClr val="black"/>
                </a:solidFill>
                <a:latin typeface="Candara"/>
              </a:rPr>
              <a:t>(поздравительная программа </a:t>
            </a:r>
          </a:p>
          <a:p>
            <a:pPr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Candara"/>
              </a:rPr>
              <a:t>с 80-летием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FF0000"/>
                </a:solidFill>
                <a:latin typeface="Candara"/>
              </a:rPr>
              <a:t>Родионова Семена Никитовича</a:t>
            </a:r>
            <a:endParaRPr lang="ru-RU" sz="3600" b="1" i="1" dirty="0">
              <a:solidFill>
                <a:srgbClr val="FF0000"/>
              </a:solidFill>
              <a:latin typeface="Candara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 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3010" y="5820072"/>
            <a:ext cx="7842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Candara"/>
              </a:rPr>
              <a:t>Ответственный  Кравчук Т.А. </a:t>
            </a:r>
            <a:endParaRPr lang="ru-RU" sz="2800" b="1" i="1" dirty="0">
              <a:solidFill>
                <a:srgbClr val="002060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571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РАЗНОЕ\114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2" y="2107305"/>
            <a:ext cx="4006480" cy="26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3634" y="1556792"/>
            <a:ext cx="48621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prstClr val="black"/>
                </a:solidFill>
                <a:latin typeface="Candara"/>
              </a:rPr>
              <a:t> 19 августа 2017 </a:t>
            </a:r>
            <a:r>
              <a:rPr lang="ru-RU" sz="3600" b="1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3600" b="1" dirty="0">
                <a:solidFill>
                  <a:prstClr val="black"/>
                </a:solidFill>
                <a:latin typeface="Candara"/>
              </a:rPr>
            </a:b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Свадьба молодоженов </a:t>
            </a:r>
            <a:endParaRPr lang="ru-RU" sz="32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Максимовых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34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i="1" kern="0" dirty="0">
                <a:solidFill>
                  <a:srgbClr val="0000FF"/>
                </a:solidFill>
                <a:latin typeface="Calibri"/>
              </a:rPr>
              <a:t>Предоставление услуг </a:t>
            </a:r>
            <a:r>
              <a:rPr lang="ru-RU" sz="3600" b="1" i="1" kern="0" dirty="0" err="1">
                <a:solidFill>
                  <a:srgbClr val="0000FF"/>
                </a:solidFill>
                <a:latin typeface="Calibri"/>
              </a:rPr>
              <a:t>Чаинским</a:t>
            </a:r>
            <a:r>
              <a:rPr lang="ru-RU" sz="3600" b="1" i="1" kern="0" dirty="0">
                <a:solidFill>
                  <a:srgbClr val="0000FF"/>
                </a:solidFill>
                <a:latin typeface="Calibri"/>
              </a:rPr>
              <a:t> ДК  по </a:t>
            </a:r>
            <a:r>
              <a:rPr lang="ru-RU" sz="3600" b="1" i="1" kern="0" dirty="0" smtClean="0">
                <a:solidFill>
                  <a:srgbClr val="0000FF"/>
                </a:solidFill>
                <a:latin typeface="Calibri"/>
              </a:rPr>
              <a:t>предоставлению помещения и музыки</a:t>
            </a:r>
            <a:endParaRPr lang="ru-RU" kern="0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0246" y="3701018"/>
            <a:ext cx="48955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Arial" panose="020B0604020202020204" pitchFamily="34" charset="0"/>
              <a:buChar char="•"/>
              <a:defRPr/>
            </a:pPr>
            <a:r>
              <a:rPr lang="ru-RU" sz="3600" b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  <a:latin typeface="Candara"/>
              </a:rPr>
              <a:t>27августа </a:t>
            </a:r>
            <a:r>
              <a:rPr lang="ru-RU" sz="3600" b="1" dirty="0">
                <a:solidFill>
                  <a:prstClr val="black"/>
                </a:solidFill>
                <a:latin typeface="Candara"/>
              </a:rPr>
              <a:t>2017 </a:t>
            </a:r>
            <a:r>
              <a:rPr lang="ru-RU" sz="3600" b="1" dirty="0" smtClean="0">
                <a:solidFill>
                  <a:prstClr val="black"/>
                </a:solidFill>
                <a:latin typeface="Candara"/>
              </a:rPr>
              <a:t>года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Свадьба молодоженов </a:t>
            </a: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Остроумовых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7" name="Picture 3" descr="C:\Users\Дом\Desktop\КЛУБ\5. КАРТИНКИ для работы с сайтом, для кружков\6. узор, оформление\razdeliteli_00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42434"/>
            <a:ext cx="5497413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0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414"/>
            <a:ext cx="86409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04 июля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>
                <a:solidFill>
                  <a:srgbClr val="0000FF"/>
                </a:solidFill>
                <a:latin typeface="Candara"/>
              </a:rPr>
              <a:t>областной фестиваль в </a:t>
            </a:r>
            <a:r>
              <a:rPr lang="ru-RU" sz="2700" b="1" i="1" kern="0" dirty="0" err="1" smtClean="0">
                <a:solidFill>
                  <a:srgbClr val="0000FF"/>
                </a:solidFill>
                <a:latin typeface="Candara"/>
              </a:rPr>
              <a:t>Бакчаре</a:t>
            </a: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 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«Жимолость»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8465"/>
            <a:ext cx="849694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В этом году наш Дом культуры представлял </a:t>
            </a:r>
            <a:r>
              <a:rPr lang="ru-RU" sz="2000" b="1" dirty="0" err="1" smtClean="0">
                <a:solidFill>
                  <a:prstClr val="black"/>
                </a:solidFill>
                <a:latin typeface="Candara"/>
              </a:rPr>
              <a:t>Чаинский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район на областном фестивале «Жимолости». </a:t>
            </a:r>
          </a:p>
          <a:p>
            <a:pPr lvl="0" algn="ctr">
              <a:defRPr/>
            </a:pPr>
            <a:r>
              <a:rPr lang="ru-RU" b="1" u="sng" dirty="0" smtClean="0">
                <a:solidFill>
                  <a:srgbClr val="0000FF"/>
                </a:solidFill>
                <a:latin typeface="Candara"/>
              </a:rPr>
              <a:t>Программа конкурса состояла из следующих номинаций:</a:t>
            </a:r>
          </a:p>
          <a:p>
            <a:pPr marL="457200" lvl="0" indent="-457200">
              <a:buFontTx/>
              <a:buAutoNum type="arabicPeriod"/>
              <a:defRPr/>
            </a:pPr>
            <a:r>
              <a:rPr lang="ru-RU" b="1" dirty="0">
                <a:solidFill>
                  <a:prstClr val="black"/>
                </a:solidFill>
                <a:latin typeface="Candara"/>
              </a:rPr>
              <a:t>«Ягодные гонки»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(сбор ягоды жимолости на время);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b="1" dirty="0" smtClean="0">
                <a:solidFill>
                  <a:prstClr val="black"/>
                </a:solidFill>
                <a:latin typeface="Candara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Candara"/>
              </a:rPr>
              <a:t>Садам </a:t>
            </a:r>
            <a:r>
              <a:rPr lang="ru-RU" b="1" dirty="0" err="1" smtClean="0">
                <a:solidFill>
                  <a:prstClr val="black"/>
                </a:solidFill>
                <a:latin typeface="Candara"/>
              </a:rPr>
              <a:t>Бакчара</a:t>
            </a:r>
            <a:r>
              <a:rPr lang="ru-RU" b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ndara"/>
              </a:rPr>
              <a:t>цвести</a:t>
            </a:r>
            <a:r>
              <a:rPr lang="ru-RU" b="1" dirty="0" smtClean="0">
                <a:solidFill>
                  <a:prstClr val="black"/>
                </a:solidFill>
                <a:latin typeface="Candara"/>
              </a:rPr>
              <a:t>!»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(визитная карточка, творческий конкурс);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ndara"/>
              </a:rPr>
              <a:t>«</a:t>
            </a:r>
            <a:r>
              <a:rPr lang="ru-RU" b="1" dirty="0" smtClean="0">
                <a:solidFill>
                  <a:prstClr val="black"/>
                </a:solidFill>
                <a:latin typeface="Candara"/>
              </a:rPr>
              <a:t>Лакомка»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(приготовление хлебобулочного блюда с ягодой);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b="1" dirty="0">
                <a:solidFill>
                  <a:prstClr val="black"/>
                </a:solidFill>
                <a:latin typeface="Candara"/>
              </a:rPr>
              <a:t>«Ягодная мода»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(показ моделей одежды, изготовленный своими руками).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b="1" dirty="0" smtClean="0">
                <a:solidFill>
                  <a:prstClr val="black"/>
                </a:solidFill>
                <a:latin typeface="Candara"/>
              </a:rPr>
              <a:t>«Ягодный сувенир»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(конкурс поделок по теме фестиваля);</a:t>
            </a:r>
          </a:p>
          <a:p>
            <a:pPr>
              <a:defRPr/>
            </a:pPr>
            <a:endParaRPr lang="ru-RU" b="1" i="1" dirty="0" smtClean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6356" y="4154760"/>
            <a:ext cx="24822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В первом конкурсе «Ягодные гонки», по сбору ягод на время, участвовали супруги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Валентина и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Сергей </a:t>
            </a:r>
            <a:endParaRPr lang="ru-RU" dirty="0"/>
          </a:p>
        </p:txBody>
      </p:sp>
      <p:pic>
        <p:nvPicPr>
          <p:cNvPr id="9" name="Picture 2" descr="D:\фото\4. Мероприятия за 2017 год\3 Квартал 2017 г\жимолость 1.07.17\2017-07-09_170427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8418"/>
            <a:ext cx="1883954" cy="27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79798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68632" y="5656198"/>
            <a:ext cx="3732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Блюда на конкурс «Лакомка приготовила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Валентина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4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9288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29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сентября 2017 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развлекательная программа  с чаепитием ко Дню старшего поколения 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«От всей души с поклоном и любовью»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101" name="Picture 5" descr="C:\Users\Дом\Desktop\РАЗНОЕ\в отчет\гришкино 3 кв\2017-10-21_024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608512" cy="255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409567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Ко Дню старшего поколения прошло </a:t>
            </a:r>
            <a:r>
              <a:rPr lang="ru-RU" sz="2000" b="1" i="1" dirty="0">
                <a:solidFill>
                  <a:prstClr val="black"/>
                </a:solidFill>
                <a:latin typeface="Candara"/>
              </a:rPr>
              <a:t>мероприятие 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000" b="1" i="1" dirty="0">
                <a:solidFill>
                  <a:prstClr val="black"/>
                </a:solidFill>
                <a:latin typeface="Candara"/>
              </a:rPr>
              <a:t>в </a:t>
            </a:r>
            <a:r>
              <a:rPr lang="ru-RU" sz="2000" b="1" i="1" dirty="0" err="1">
                <a:solidFill>
                  <a:prstClr val="black"/>
                </a:solidFill>
                <a:latin typeface="Candara"/>
              </a:rPr>
              <a:t>Гришкинском</a:t>
            </a:r>
            <a:r>
              <a:rPr lang="ru-RU" sz="20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клубе. Администрацией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Чаинского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поселения были выделены денежные средства  для его проведения.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Присутствующие были размещены за красиво оформленным столом.</a:t>
            </a:r>
          </a:p>
        </p:txBody>
      </p:sp>
      <p:pic>
        <p:nvPicPr>
          <p:cNvPr id="8" name="Picture 4" descr="C:\Users\Дом\Desktop\РАЗНОЕ\в отчет\гришкино 3 кв\2017-10-21_0254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438897" cy="25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ом\Desktop\РАЗНОЕ\в отчет\гришкино 3 кв\2017-10-21_0243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6946"/>
            <a:ext cx="4464496" cy="25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ом\Desktop\РАЗНОЕ\в отчет\гришкино 3 кв\2017-10-21_024108 -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3"/>
            <a:ext cx="320925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м\Desktop\РАЗНОЕ\в отчет\гришкино 3 кв\2017-10-21_024015 -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534"/>
            <a:ext cx="2808312" cy="25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Дом\Desktop\РАЗНОЕ\в отчет\гришкино 3 кв\2017-10-21_0253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15" y="3815799"/>
            <a:ext cx="2765033" cy="20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967335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Candara"/>
              </a:rPr>
              <a:t>Была подготовлена поздравительная программа с участием детей и самодеятельных 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артистов.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878" y="6117262"/>
            <a:ext cx="8837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Candara"/>
              </a:rPr>
              <a:t>Ответственный за проведение Вершинина И.И.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3821512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Candara"/>
              </a:rPr>
              <a:t>Праздник прошел весело, с песнями под гармошку, </a:t>
            </a:r>
          </a:p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Candara"/>
              </a:rPr>
              <a:t>играми, конкурсами, веселыми шутками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9694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«Работа в кружках и клубах»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944762"/>
            <a:ext cx="8750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09 июля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«Чтобы кукла не замерзла»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творческая работа в кружке</a:t>
            </a:r>
          </a:p>
          <a:p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           «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Одаренок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» (руководитель Кравчук Т.А.);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008" y="4581128"/>
            <a:ext cx="87508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23 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«Вперед к сокровищам»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спортивно-развлекательная </a:t>
            </a: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                                программа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«Затейник»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В.А.);</a:t>
            </a:r>
          </a:p>
          <a:p>
            <a:pPr lvl="0"/>
            <a:endParaRPr lang="ru-RU" sz="2000" b="1" i="1" dirty="0" smtClean="0">
              <a:solidFill>
                <a:srgbClr val="0000FF"/>
              </a:solidFill>
              <a:latin typeface="Candara"/>
            </a:endParaRPr>
          </a:p>
          <a:p>
            <a:pPr lvl="0"/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16832"/>
            <a:ext cx="8822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16 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«Техника </a:t>
            </a:r>
            <a:r>
              <a:rPr lang="ru-RU" sz="2000" b="1" dirty="0" err="1" smtClean="0">
                <a:solidFill>
                  <a:srgbClr val="C00000"/>
                </a:solidFill>
                <a:latin typeface="Candara"/>
              </a:rPr>
              <a:t>пеп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-арт в декоре»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беседа,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творческая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работа в </a:t>
            </a:r>
            <a:endParaRPr lang="ru-RU" sz="2000" b="1" i="1" dirty="0" smtClean="0">
              <a:solidFill>
                <a:srgbClr val="0000FF"/>
              </a:solidFill>
              <a:latin typeface="Candara"/>
            </a:endParaRPr>
          </a:p>
          <a:p>
            <a:pPr lvl="0"/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           кружке 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«</a:t>
            </a:r>
            <a:r>
              <a:rPr lang="ru-RU" sz="2000" b="1" i="1" dirty="0" err="1">
                <a:solidFill>
                  <a:srgbClr val="0000FF"/>
                </a:solidFill>
                <a:latin typeface="Candara"/>
              </a:rPr>
              <a:t>Одаренок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» (руководитель Кравчук Т.А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2936"/>
            <a:ext cx="8822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16 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«В гостях у тетушки </a:t>
            </a:r>
            <a:r>
              <a:rPr lang="ru-RU" sz="2000" b="1" dirty="0" err="1" smtClean="0">
                <a:solidFill>
                  <a:srgbClr val="C00000"/>
                </a:solidFill>
                <a:latin typeface="Candara"/>
              </a:rPr>
              <a:t>Загадушки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игровая программа на</a:t>
            </a: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                   свежем воздухе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«Затейник »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В.А.);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689737"/>
            <a:ext cx="853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21 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«Соберу к себе друзей»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развлекательная программа</a:t>
            </a:r>
          </a:p>
          <a:p>
            <a:pPr lvl="0"/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                    «Затейник »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В.А.);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77723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solidFill>
                <a:srgbClr val="FF0000"/>
              </a:solidFill>
              <a:latin typeface="Candara"/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23 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«Овал, квадрат, круг и фантазия»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творческая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работа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с бумагой </a:t>
            </a:r>
          </a:p>
          <a:p>
            <a:pPr lvl="0"/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в технике «Аппликация» -  кружок «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Одаренок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» (руководитель </a:t>
            </a:r>
            <a:endParaRPr lang="ru-RU" sz="2000" b="1" i="1" dirty="0" smtClean="0">
              <a:solidFill>
                <a:srgbClr val="0000FF"/>
              </a:solidFill>
              <a:latin typeface="Candara"/>
            </a:endParaRPr>
          </a:p>
          <a:p>
            <a:pPr lvl="0"/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    Кравчук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Т.А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.);</a:t>
            </a:r>
            <a:endParaRPr lang="ru-RU" i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" y="-5337"/>
            <a:ext cx="1267157" cy="95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0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Candara"/>
              </a:rPr>
              <a:t>23 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«Мой любимый цветок» 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–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час интересной информации в</a:t>
            </a: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              кружке 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«Затейник»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</a:t>
            </a:r>
            <a:r>
              <a:rPr lang="ru-RU" sz="2000" b="1" i="1" dirty="0" err="1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В.А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4384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24 июля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«Экология в рисунках»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– творческая 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работа в </a:t>
            </a: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                               кружке 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«Акварелька»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Кравчук Т.А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.);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34888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03 августа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«Поделки быстро из простого» 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–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творческая работа в кружке</a:t>
            </a:r>
          </a:p>
          <a:p>
            <a:pPr lvl="0"/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                                «</a:t>
            </a:r>
            <a:r>
              <a:rPr lang="ru-RU" sz="2000" b="1" i="1" dirty="0" err="1">
                <a:solidFill>
                  <a:srgbClr val="0000FF"/>
                </a:solidFill>
                <a:latin typeface="Candara"/>
              </a:rPr>
              <a:t>Одаренок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» (руководитель Кравчук Т.А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.);</a:t>
            </a:r>
          </a:p>
          <a:p>
            <a:pPr lvl="0"/>
            <a:endParaRPr lang="ru-RU" sz="2000" b="1" i="1" dirty="0" smtClean="0">
              <a:solidFill>
                <a:srgbClr val="0000FF"/>
              </a:solidFill>
              <a:latin typeface="Candara"/>
            </a:endParaRPr>
          </a:p>
          <a:p>
            <a:pPr lvl="0"/>
            <a:r>
              <a:rPr lang="ru-RU" sz="2000" b="1" i="1" dirty="0" smtClean="0">
                <a:solidFill>
                  <a:srgbClr val="FF0000"/>
                </a:solidFill>
                <a:latin typeface="Candara"/>
              </a:rPr>
              <a:t>21 сентября –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«Икебана по-сибирски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» -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выставка букетов цветов - 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клуб </a:t>
            </a:r>
            <a:endParaRPr lang="ru-RU" sz="2000" b="1" dirty="0" smtClean="0">
              <a:solidFill>
                <a:srgbClr val="0000FF"/>
              </a:solidFill>
              <a:latin typeface="Candara"/>
            </a:endParaRP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                           «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Хозяюшка» в Гришкино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Вершинина И.И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.) ;     </a:t>
            </a:r>
          </a:p>
          <a:p>
            <a:pPr lvl="0"/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                                       </a:t>
            </a:r>
            <a:br>
              <a:rPr lang="ru-RU" sz="2000" b="1" i="1" dirty="0" smtClean="0">
                <a:solidFill>
                  <a:srgbClr val="0000FF"/>
                </a:solidFill>
                <a:latin typeface="Candara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Candara"/>
              </a:rPr>
              <a:t>22 сентября - </a:t>
            </a:r>
            <a:r>
              <a:rPr lang="ru-RU" sz="2000" b="1" dirty="0">
                <a:solidFill>
                  <a:srgbClr val="C00000"/>
                </a:solidFill>
                <a:latin typeface="Candara"/>
              </a:rPr>
              <a:t>«Проводы подружки»</a:t>
            </a:r>
            <a:r>
              <a:rPr lang="ru-RU" sz="2000" b="1" dirty="0" smtClean="0">
                <a:solidFill>
                  <a:srgbClr val="C00000"/>
                </a:solidFill>
                <a:latin typeface="Candara"/>
              </a:rPr>
              <a:t> -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чаепитие  в  клубе «Хозяюшка» </a:t>
            </a:r>
            <a:r>
              <a:rPr lang="ru-RU" sz="2000" b="1" dirty="0">
                <a:solidFill>
                  <a:srgbClr val="0000FF"/>
                </a:solidFill>
                <a:latin typeface="Candara"/>
              </a:rPr>
              <a:t>в </a:t>
            </a:r>
            <a:endParaRPr lang="ru-RU" sz="2000" b="1" dirty="0" smtClean="0">
              <a:solidFill>
                <a:srgbClr val="0000FF"/>
              </a:solidFill>
              <a:latin typeface="Candara"/>
            </a:endParaRPr>
          </a:p>
          <a:p>
            <a:pPr lvl="0"/>
            <a:r>
              <a:rPr lang="ru-RU" sz="2000" b="1" dirty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ndara"/>
              </a:rPr>
              <a:t>                               Гришкино </a:t>
            </a:r>
            <a:r>
              <a:rPr lang="ru-RU" sz="2000" b="1" i="1" dirty="0">
                <a:solidFill>
                  <a:srgbClr val="0000FF"/>
                </a:solidFill>
                <a:latin typeface="Candara"/>
              </a:rPr>
              <a:t>(руководитель Вершинина И.И.)</a:t>
            </a:r>
          </a:p>
          <a:p>
            <a:pPr lvl="0"/>
            <a:endParaRPr lang="ru-RU" sz="2000" b="1" i="1" dirty="0" smtClean="0">
              <a:solidFill>
                <a:srgbClr val="0000FF"/>
              </a:solidFill>
              <a:latin typeface="Candar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1980" y="45766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86898"/>
            <a:ext cx="1518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КЛУБ\5. КАРТИНКИ для работы с сайтом, для кружков\1. детские\7. игры, спорт\195436_html_f60c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21" y="5027488"/>
            <a:ext cx="2786958" cy="17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ом\Desktop\РАЗНОЕ\в отчет\пейпар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441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ом\Desktop\РАЗНОЕ\в отчет\круг овал квадр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6441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20725"/>
            <a:ext cx="2520280" cy="18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Дом\Desktop\РАЗНОЕ\в отчет\гришкино 3 кв\2017-10-21_0239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487852" cy="260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2271493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andara"/>
              </a:rPr>
              <a:t>Кружки «Акварелька» и «</a:t>
            </a:r>
            <a:r>
              <a:rPr lang="ru-RU" sz="2400" b="1" dirty="0" err="1" smtClean="0">
                <a:solidFill>
                  <a:srgbClr val="0000FF"/>
                </a:solidFill>
                <a:latin typeface="Candara"/>
              </a:rPr>
              <a:t>Одаренок</a:t>
            </a:r>
            <a:r>
              <a:rPr lang="ru-RU" sz="2400" b="1" dirty="0" smtClean="0">
                <a:solidFill>
                  <a:srgbClr val="0000FF"/>
                </a:solidFill>
                <a:latin typeface="Candara"/>
              </a:rPr>
              <a:t>» (рук: Кравчук Т.А.)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671973"/>
            <a:ext cx="3174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Candara"/>
              </a:rPr>
              <a:t>Клуб «Хозяюшка» </a:t>
            </a:r>
          </a:p>
          <a:p>
            <a:pPr lvl="0" algn="ctr"/>
            <a:r>
              <a:rPr lang="ru-RU" sz="2400" b="1" i="1" dirty="0" smtClean="0">
                <a:solidFill>
                  <a:srgbClr val="0000FF"/>
                </a:solidFill>
                <a:latin typeface="Candara"/>
              </a:rPr>
              <a:t>(рук</a:t>
            </a: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: </a:t>
            </a:r>
            <a:r>
              <a:rPr lang="ru-RU" sz="2400" b="1" i="1" dirty="0" smtClean="0">
                <a:solidFill>
                  <a:srgbClr val="0000FF"/>
                </a:solidFill>
                <a:latin typeface="Candara"/>
              </a:rPr>
              <a:t>Вершинина И.И.)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5122" name="Picture 2" descr="D:\фото\4. Мероприятия за 2017 год\2 квартал 2017 года\валины июнь\IMG_0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6742"/>
            <a:ext cx="3415248" cy="256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6016" y="567197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0000FF"/>
                </a:solidFill>
                <a:latin typeface="Candara"/>
              </a:rPr>
              <a:t>Клуб </a:t>
            </a:r>
            <a:r>
              <a:rPr lang="ru-RU" sz="2400" b="1" dirty="0" smtClean="0">
                <a:solidFill>
                  <a:srgbClr val="0000FF"/>
                </a:solidFill>
                <a:latin typeface="Candara"/>
              </a:rPr>
              <a:t>«Затейник» </a:t>
            </a:r>
            <a:endParaRPr lang="ru-RU" sz="2400" b="1" dirty="0">
              <a:solidFill>
                <a:srgbClr val="0000FF"/>
              </a:solidFill>
              <a:latin typeface="Candara"/>
            </a:endParaRPr>
          </a:p>
          <a:p>
            <a:pPr lvl="0" algn="ctr"/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(рук: </a:t>
            </a:r>
            <a:r>
              <a:rPr lang="ru-RU" sz="2400" b="1" i="1" dirty="0" smtClean="0">
                <a:solidFill>
                  <a:srgbClr val="0000FF"/>
                </a:solidFill>
                <a:latin typeface="Candara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400" b="1" i="1" dirty="0" smtClean="0">
                <a:solidFill>
                  <a:srgbClr val="0000FF"/>
                </a:solidFill>
                <a:latin typeface="Candara"/>
              </a:rPr>
              <a:t> В.А.)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ом\Desktop\РАЗНОЕ\в отчет\P70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8" y="3584742"/>
            <a:ext cx="3170638" cy="23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Desktop\РАЗНОЕ\в отчет\P701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9442"/>
            <a:ext cx="2919214" cy="3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4001"/>
            <a:ext cx="4039477" cy="267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252894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Выступление коллектива в творческом конкурсе «Садам 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Бакчара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цвести!» Костюмы были приготовлены из бросового материала: мусорных пакетов, остатков ткани, воздушных шаров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76487" y="3124424"/>
            <a:ext cx="28356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Костюмы в конкурсе «Ягодная мода» показали: 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Остроумова Галина (Клубничка),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Маврина Ксения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(Виноград), </a:t>
            </a:r>
          </a:p>
          <a:p>
            <a:pPr algn="ctr"/>
            <a:r>
              <a:rPr lang="ru-RU" sz="2000" b="1" i="1" dirty="0" err="1" smtClean="0">
                <a:solidFill>
                  <a:prstClr val="black"/>
                </a:solidFill>
                <a:latin typeface="Candara"/>
              </a:rPr>
              <a:t>Амоськина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 Аля (Яблоня)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833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03165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Дом\Desktop\РАЗНОЕ\в отчет\DSCN22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78781"/>
            <a:ext cx="2627784" cy="37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676431"/>
            <a:ext cx="4427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В номинации «Ягодный сувенир» была представлена работа «Жимолость – жемчужина </a:t>
            </a:r>
            <a:r>
              <a:rPr lang="ru-RU" sz="2000" b="1" dirty="0" err="1" smtClean="0">
                <a:solidFill>
                  <a:prstClr val="black"/>
                </a:solidFill>
                <a:latin typeface="Candara"/>
              </a:rPr>
              <a:t>Бакчарской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Земли!»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(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автор Кравчук Тамара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)</a:t>
            </a:r>
            <a:endParaRPr lang="ru-RU" sz="2000" b="1" i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71703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ndara"/>
              </a:rPr>
              <a:t>В конкурсе «Ягодный сувенир» эта работа заняла 3-е место</a:t>
            </a:r>
            <a:endParaRPr lang="ru-RU" sz="2400" b="1" i="1" dirty="0">
              <a:solidFill>
                <a:srgbClr val="FF0000"/>
              </a:solidFill>
              <a:latin typeface="Candar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7828" y="5157192"/>
            <a:ext cx="5130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Ответственные за подготовку программы на областной фестиваль:</a:t>
            </a:r>
          </a:p>
          <a:p>
            <a:pPr lvl="0" algn="ctr">
              <a:defRPr/>
            </a:pP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Кисель Т.А., Кравчук Т.А., </a:t>
            </a:r>
            <a:r>
              <a:rPr lang="ru-RU" sz="2000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sz="2000" b="1" i="1" dirty="0" smtClean="0">
                <a:solidFill>
                  <a:srgbClr val="0000FF"/>
                </a:solidFill>
                <a:latin typeface="Candara"/>
              </a:rPr>
              <a:t> В.А.</a:t>
            </a:r>
            <a:endParaRPr lang="ru-RU" sz="2000" b="1" i="1" dirty="0">
              <a:solidFill>
                <a:srgbClr val="0000FF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058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18" y="162937"/>
            <a:ext cx="885698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  <a:ea typeface="+mj-ea"/>
                <a:cs typeface="+mj-cs"/>
              </a:rPr>
              <a:t>05</a:t>
            </a:r>
            <a:r>
              <a:rPr kumimoji="0" lang="ru-RU" sz="2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</a:t>
            </a: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июля 2017 года</a:t>
            </a:r>
            <a:b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27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игровая программа для детей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«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М</a:t>
            </a: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ы играем в </a:t>
            </a:r>
            <a:r>
              <a:rPr kumimoji="0" lang="ru-RU" sz="3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удмурские</a:t>
            </a:r>
            <a:r>
              <a:rPr kumimoji="0" lang="ru-RU" sz="31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игры</a:t>
            </a: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»</a:t>
            </a:r>
            <a:b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490" y="6237312"/>
            <a:ext cx="7925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</a:t>
            </a:r>
            <a:r>
              <a:rPr lang="ru-RU" sz="2400" b="1" dirty="0" err="1" smtClean="0">
                <a:solidFill>
                  <a:srgbClr val="FF0000"/>
                </a:solidFill>
                <a:latin typeface="Calibri"/>
              </a:rPr>
              <a:t>Куусмаа</a:t>
            </a:r>
            <a:r>
              <a:rPr lang="ru-RU" sz="2400" b="1" dirty="0" smtClean="0">
                <a:solidFill>
                  <a:srgbClr val="FF0000"/>
                </a:solidFill>
                <a:latin typeface="Calibri"/>
              </a:rPr>
              <a:t> В.А. </a:t>
            </a:r>
            <a:endParaRPr lang="ru-RU" sz="2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266" name="Picture 2" descr="C:\Users\Дом\Desktop\РАЗНОЕ\в отчет\удм иг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36425"/>
            <a:ext cx="2880320" cy="21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ом\Desktop\РАЗНОЕ\в отчет\IMG_0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1" y="3584683"/>
            <a:ext cx="2952328" cy="22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179" y="1556792"/>
            <a:ext cx="87118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У каждой народности есть свои национальные игры и развлечения. Многие из них схожи между собой, некоторые совсем не знакомы…</a:t>
            </a:r>
          </a:p>
          <a:p>
            <a:pPr algn="ctr"/>
            <a:r>
              <a:rPr lang="ru-RU" sz="24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  С играми  традиционной </a:t>
            </a:r>
            <a:r>
              <a:rPr lang="ru-RU" sz="2400" b="1" i="1" dirty="0" err="1" smtClean="0">
                <a:solidFill>
                  <a:prstClr val="black"/>
                </a:solidFill>
                <a:latin typeface="Candara"/>
              </a:rPr>
              <a:t>удмурской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 культуры ребята познакомились и поиграли, </a:t>
            </a:r>
          </a:p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узнали </a:t>
            </a:r>
          </a:p>
          <a:p>
            <a:pPr algn="ctr"/>
            <a:r>
              <a:rPr lang="ru-RU" sz="2400" b="1" i="1" dirty="0">
                <a:solidFill>
                  <a:prstClr val="black"/>
                </a:solidFill>
                <a:latin typeface="Candara"/>
              </a:rPr>
              <a:t>с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казочных</a:t>
            </a:r>
          </a:p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Candara"/>
              </a:rPr>
              <a:t>удмурских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героев.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37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5192"/>
            <a:ext cx="856895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07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июля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конкурсная программа</a:t>
            </a: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«Праздничный парад загадок»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021288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</a:t>
            </a:r>
            <a:r>
              <a:rPr lang="ru-RU" sz="2400" b="1" dirty="0" err="1">
                <a:solidFill>
                  <a:srgbClr val="FF0000"/>
                </a:solidFill>
                <a:latin typeface="Calibri"/>
              </a:rPr>
              <a:t>Куусмаа</a:t>
            </a:r>
            <a:r>
              <a:rPr lang="ru-RU" sz="2400" b="1" dirty="0">
                <a:solidFill>
                  <a:srgbClr val="FF0000"/>
                </a:solidFill>
                <a:latin typeface="Calibri"/>
              </a:rPr>
              <a:t> В.А. </a:t>
            </a:r>
          </a:p>
        </p:txBody>
      </p:sp>
      <p:pic>
        <p:nvPicPr>
          <p:cNvPr id="10242" name="Picture 2" descr="C:\Users\Дом\Desktop\РАЗНОЕ\в отчет\парад за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2" y="1794014"/>
            <a:ext cx="4780132" cy="358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8602" y="1473170"/>
            <a:ext cx="39158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Ребята любят загадки и всегда находят отгадки.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А загадки были и про животных, и про природу, и про растения, цветы, овощи…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Участвовали разновозрастные дети. 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В конце программы, каждый получил поощрительный сладкий приз.</a:t>
            </a:r>
          </a:p>
          <a:p>
            <a:pPr lvl="0">
              <a:defRPr/>
            </a:pPr>
            <a:endParaRPr lang="ru-RU" b="1" i="1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120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05788"/>
            <a:ext cx="864096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09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июля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познавательная </a:t>
            </a: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программа в День семьи и верности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«Сказ о Святых Петре и </a:t>
            </a:r>
            <a:r>
              <a:rPr lang="ru-RU" sz="3100" b="1" kern="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Февронии</a:t>
            </a: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07240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</a:t>
            </a:r>
            <a:r>
              <a:rPr lang="ru-RU" sz="2400" b="1" dirty="0" smtClean="0">
                <a:solidFill>
                  <a:srgbClr val="FF0000"/>
                </a:solidFill>
                <a:latin typeface="Calibri"/>
              </a:rPr>
              <a:t> за проведение Кравчук </a:t>
            </a:r>
            <a:r>
              <a:rPr lang="ru-RU" sz="2400" b="1" dirty="0">
                <a:solidFill>
                  <a:srgbClr val="FF0000"/>
                </a:solidFill>
                <a:latin typeface="Calibri"/>
              </a:rPr>
              <a:t>Т.А. </a:t>
            </a:r>
          </a:p>
        </p:txBody>
      </p:sp>
      <p:pic>
        <p:nvPicPr>
          <p:cNvPr id="5123" name="Picture 3" descr="C:\Users\Дом\Desktop\РАЗНОЕ\в отчет\феврония 16.7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89676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54332" y="1856134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8 июля –День Семьи, Любви и Верности.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Об этом празднике и о Святых князе Петре и  его жене </a:t>
            </a:r>
            <a:r>
              <a:rPr lang="ru-RU" sz="2400" b="1" dirty="0" err="1" smtClean="0">
                <a:solidFill>
                  <a:prstClr val="black"/>
                </a:solidFill>
                <a:latin typeface="Candara"/>
              </a:rPr>
              <a:t>Февронии</a:t>
            </a: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 ребята узнали из познавательной программы</a:t>
            </a:r>
          </a:p>
          <a:p>
            <a:pPr lvl="0" algn="ctr">
              <a:defRPr/>
            </a:pP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«Сказ о Святых Петре и </a:t>
            </a:r>
            <a:r>
              <a:rPr lang="ru-RU" sz="2400" b="1" i="1" dirty="0" err="1" smtClean="0">
                <a:solidFill>
                  <a:prstClr val="black"/>
                </a:solidFill>
                <a:latin typeface="Candara"/>
              </a:rPr>
              <a:t>Февронии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»</a:t>
            </a:r>
            <a:endParaRPr lang="ru-RU" sz="2400" b="1" i="1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7008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6622"/>
            <a:ext cx="849694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09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июля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совместный поход с детьми на природу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«Я рыбачка, ты рыбак!»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6226" y="1413548"/>
            <a:ext cx="37720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Коллективный поход на природу.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Уха, сваренная в котелке,  запеченная на костре картошка , игры с мячом и прекрасная солнечная погода доставили детям большое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удовольствие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и массу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незабываемых </a:t>
            </a:r>
            <a:r>
              <a:rPr lang="ru-RU" sz="2400" b="1" dirty="0">
                <a:solidFill>
                  <a:prstClr val="black"/>
                </a:solidFill>
                <a:latin typeface="Candara"/>
              </a:rPr>
              <a:t>впечатлений…</a:t>
            </a:r>
            <a:endParaRPr lang="ru-RU" sz="2400" dirty="0"/>
          </a:p>
          <a:p>
            <a:pPr algn="ctr" fontAlgn="auto">
              <a:spcAft>
                <a:spcPts val="0"/>
              </a:spcAft>
              <a:defRPr/>
            </a:pPr>
            <a:endParaRPr lang="ru-RU" sz="2400" b="1" i="1" dirty="0" smtClean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714" y="6237312"/>
            <a:ext cx="8075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Calibri"/>
              </a:rPr>
              <a:t>Ответственный  </a:t>
            </a:r>
            <a:r>
              <a:rPr lang="ru-RU" sz="2400" b="1" i="1" dirty="0" err="1" smtClean="0">
                <a:solidFill>
                  <a:srgbClr val="FF0000"/>
                </a:solidFill>
                <a:latin typeface="Calibri"/>
              </a:rPr>
              <a:t>Куусмаа</a:t>
            </a:r>
            <a:r>
              <a:rPr lang="ru-RU" sz="2400" b="1" i="1" dirty="0" smtClean="0">
                <a:solidFill>
                  <a:srgbClr val="FF0000"/>
                </a:solidFill>
                <a:latin typeface="Calibri"/>
              </a:rPr>
              <a:t> В.А. </a:t>
            </a:r>
            <a:endParaRPr lang="ru-RU" sz="2400" b="1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074" name="Picture 2" descr="C:\Users\Дом\Desktop\РАЗНОЕ\в отчет\9ию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68626"/>
            <a:ext cx="2924706" cy="21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РАЗНОЕ\в отчет\9.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4" y="1418122"/>
            <a:ext cx="2863505" cy="21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Дом\Desktop\РАЗНОЕ\в отчет\DSCN2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64" y="1367828"/>
            <a:ext cx="1549233" cy="24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28434"/>
            <a:ext cx="2618016" cy="196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0" b="1" kern="0" dirty="0" smtClean="0">
                <a:solidFill>
                  <a:prstClr val="black"/>
                </a:solidFill>
                <a:latin typeface="Candara"/>
              </a:rPr>
              <a:t>13 </a:t>
            </a:r>
            <a:r>
              <a:rPr lang="ru-RU" sz="2700" b="1" kern="0" dirty="0" smtClean="0">
                <a:solidFill>
                  <a:prstClr val="black"/>
                </a:solidFill>
                <a:latin typeface="Candara"/>
              </a:rPr>
              <a:t>июля 2017 </a:t>
            </a:r>
            <a:r>
              <a:rPr lang="ru-RU" sz="2700" b="1" kern="0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kern="0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познавательно-творческая </a:t>
            </a:r>
            <a:r>
              <a:rPr lang="ru-RU" sz="2700" b="1" i="1" kern="0" dirty="0" smtClean="0">
                <a:solidFill>
                  <a:srgbClr val="0000FF"/>
                </a:solidFill>
                <a:latin typeface="Candara"/>
              </a:rPr>
              <a:t>программа с детьми</a:t>
            </a:r>
            <a:endParaRPr lang="ru-RU" sz="2700" b="1" i="1" kern="0" dirty="0">
              <a:solidFill>
                <a:srgbClr val="0000FF"/>
              </a:solidFill>
              <a:latin typeface="Candara"/>
            </a:endParaRPr>
          </a:p>
          <a:p>
            <a:pPr lvl="0" algn="ctr">
              <a:defRPr/>
            </a:pP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«Секреты </a:t>
            </a:r>
            <a:r>
              <a:rPr lang="ru-RU" sz="3100" b="1" kern="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Златовласки</a:t>
            </a:r>
            <a:r>
              <a:rPr lang="ru-RU" sz="3100" b="1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!»</a:t>
            </a:r>
            <a: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kern="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7170" name="Picture 2" descr="C:\Users\Дом\Desktop\РАЗНОЕ\в отчет\DSCN2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09504"/>
            <a:ext cx="1663762" cy="221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\Desktop\РАЗНОЕ\в отчет\13.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2555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м\Desktop\РАЗНОЕ\в отчет\DSCN2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02555"/>
            <a:ext cx="1674187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963" y="1772816"/>
            <a:ext cx="86455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Чтобы волосы были красивыми нужно за ними постоянно ухаживать.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Как это делать,  девочки узнали из беседы, а потом попробовали сделать друг другу необычные прически. </a:t>
            </a:r>
            <a:endParaRPr lang="ru-RU" sz="2400" b="1" dirty="0">
              <a:solidFill>
                <a:prstClr val="black"/>
              </a:solidFill>
              <a:latin typeface="Candara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Получилось неплохо и каждому понравилось.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572" y="6206811"/>
            <a:ext cx="8985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Ответственный  за проведение Кравчук Т.А. </a:t>
            </a:r>
          </a:p>
        </p:txBody>
      </p:sp>
    </p:spTree>
    <p:extLst>
      <p:ext uri="{BB962C8B-B14F-4D97-AF65-F5344CB8AC3E}">
        <p14:creationId xmlns:p14="http://schemas.microsoft.com/office/powerpoint/2010/main" val="29006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1276</Words>
  <Application>Microsoft Office PowerPoint</Application>
  <PresentationFormat>Экран (4:3)</PresentationFormat>
  <Paragraphs>164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Admin</cp:lastModifiedBy>
  <cp:revision>143</cp:revision>
  <dcterms:created xsi:type="dcterms:W3CDTF">2016-07-16T18:20:29Z</dcterms:created>
  <dcterms:modified xsi:type="dcterms:W3CDTF">2017-11-09T04:27:52Z</dcterms:modified>
</cp:coreProperties>
</file>